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3A962-6319-48B6-A841-AC1477BD44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32AF2C-0AF4-4782-AA98-CF72832F96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4ADBC-2D90-41B3-B33E-C9DCEB21D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8783-556F-46F3-BC1F-C5DA3430BC9C}" type="datetimeFigureOut">
              <a:rPr lang="vi-VN" smtClean="0"/>
              <a:t>05/09/2023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1D596-5D60-4D40-8959-21B2580F2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68DC2-6F8D-46FB-8F00-F6D4896EE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EFA8-A892-424B-AAD5-6B88B9CCF4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411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65055-98BB-49E6-80D6-3224C95BF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8CB576-B8EF-4CAD-9E20-FC2FFC2DB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147BA-117B-4E0B-B93F-11AD52906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8783-556F-46F3-BC1F-C5DA3430BC9C}" type="datetimeFigureOut">
              <a:rPr lang="vi-VN" smtClean="0"/>
              <a:t>05/09/2023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4A337-936A-4071-B071-8F1C98538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63DB3-1A57-429D-8595-B1C8AB0CB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EFA8-A892-424B-AAD5-6B88B9CCF4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4105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80400B-9433-4500-8C77-F24BB5EB7A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C0C672-D940-4402-88A0-ADB228B9B3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24F5F-4DFD-4262-8F40-4998C6309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8783-556F-46F3-BC1F-C5DA3430BC9C}" type="datetimeFigureOut">
              <a:rPr lang="vi-VN" smtClean="0"/>
              <a:t>05/09/2023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D0A81-09F3-4D99-AA7B-7E1EB4517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60627-D5A3-4E30-960F-1C6A10133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EFA8-A892-424B-AAD5-6B88B9CCF4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9928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31C30-B499-4BA9-893F-599EF3AC7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CF8CB-F2E8-46BC-B87B-A7B5FCDE9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4DCFE-26A1-4CF5-A1C7-405399C1D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8783-556F-46F3-BC1F-C5DA3430BC9C}" type="datetimeFigureOut">
              <a:rPr lang="vi-VN" smtClean="0"/>
              <a:t>05/09/2023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78DD6-724E-4AEF-A5A5-3E3EC77CD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ED460-8A1C-49B4-A1C1-5E7077AD6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EFA8-A892-424B-AAD5-6B88B9CCF4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601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3F87B-1A88-4BCA-9697-48E5ABCDC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E8E6EC-AB5B-4021-8F3E-ABD57E765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AD356-B455-49D2-87E4-42CEC421B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8783-556F-46F3-BC1F-C5DA3430BC9C}" type="datetimeFigureOut">
              <a:rPr lang="vi-VN" smtClean="0"/>
              <a:t>05/09/2023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48BDC-7970-4135-B680-369815961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8D4C7-7775-45FA-8110-2D2F2D1D2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EFA8-A892-424B-AAD5-6B88B9CCF4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7805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37DA1-9512-4D79-9CBF-EEE849EA6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20DE0-75CB-4F3C-9CAE-E021799E51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99DA8C-8E2B-4D6C-AAD3-AA179CB6F7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187CAF-6FD5-4EFE-BD0F-8659644A7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8783-556F-46F3-BC1F-C5DA3430BC9C}" type="datetimeFigureOut">
              <a:rPr lang="vi-VN" smtClean="0"/>
              <a:t>05/09/2023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20991C-A2C7-4816-ADFA-58F3FD98C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07A388-A007-42C4-9FFC-FDAFA991D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EFA8-A892-424B-AAD5-6B88B9CCF4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5169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12CA9-0EB9-403C-8A51-88AAF4442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3DC7D-8BCC-437A-B00C-B88BC733F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06BBD2-C108-4BA4-87EB-62A17C134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C23552-7FC0-4AC7-A4B8-AC0F2CB0F1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C70773-73B7-4F0E-BB2A-441F295824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DF8D9B-1A04-41A2-BFDE-0A426C150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8783-556F-46F3-BC1F-C5DA3430BC9C}" type="datetimeFigureOut">
              <a:rPr lang="vi-VN" smtClean="0"/>
              <a:t>05/09/2023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B64799-F990-47AF-8099-FFAFB2622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79812C-AEE8-4183-9B5D-775988001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EFA8-A892-424B-AAD5-6B88B9CCF4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0842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0ACBC-920E-4C59-B687-F3D6F0E6A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3CBE13-C38C-4345-A396-D385640E4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8783-556F-46F3-BC1F-C5DA3430BC9C}" type="datetimeFigureOut">
              <a:rPr lang="vi-VN" smtClean="0"/>
              <a:t>05/09/2023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34D5E9-4DD0-4E44-B6A5-DE7E8DE4F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C72D50-7CB9-4A21-8692-13D849E11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EFA8-A892-424B-AAD5-6B88B9CCF4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9778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11C35F-521C-49E7-BD35-BDCF57C03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8783-556F-46F3-BC1F-C5DA3430BC9C}" type="datetimeFigureOut">
              <a:rPr lang="vi-VN" smtClean="0"/>
              <a:t>05/09/2023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AD5966-4CA4-4964-8DCE-57478C3C1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10D4E-1443-44A7-8569-9D0384BFF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EFA8-A892-424B-AAD5-6B88B9CCF4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1683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21366-0416-4D69-8DAC-74FA358AA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A1DC1-9E3F-402C-A292-7E0471052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BB431-3C7F-4508-A8FE-1801B63B6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9C3018-2CB4-4D7E-8A76-E5560E705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8783-556F-46F3-BC1F-C5DA3430BC9C}" type="datetimeFigureOut">
              <a:rPr lang="vi-VN" smtClean="0"/>
              <a:t>05/09/2023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A19E1C-8D29-4C03-B521-4E4D49F3E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667567-CE11-4A8E-AB82-8B40E5EEF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EFA8-A892-424B-AAD5-6B88B9CCF4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6990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A1835-7250-48FE-AA7B-75494B51E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84052E-4E44-4DAE-AEBC-BE451A8408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629D8F-8078-49FD-A056-0519EA186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8469B-EC21-463F-8A23-A01A8BFBF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8783-556F-46F3-BC1F-C5DA3430BC9C}" type="datetimeFigureOut">
              <a:rPr lang="vi-VN" smtClean="0"/>
              <a:t>05/09/2023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582427-C52C-4FC9-A433-6E254AA42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63407B-C3B2-4E14-A989-6C7C6A2A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EFA8-A892-424B-AAD5-6B88B9CCF4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345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9F9AF7-7E41-46FE-8F2C-F0E14540F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9569A4-A15B-4EAF-AC9C-712F2918D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67144-3DCB-4040-B467-769745A7E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88783-556F-46F3-BC1F-C5DA3430BC9C}" type="datetimeFigureOut">
              <a:rPr lang="vi-VN" smtClean="0"/>
              <a:t>05/09/2023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3F2F7-F7E5-4B89-B8A6-7BFC025714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33861-4B0D-4B65-908B-F4782A5D6C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9EFA8-A892-424B-AAD5-6B88B9CCF4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066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242D3D0-3ECC-4DDA-BCBC-CA8DEC6C4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0B7ADB-5674-4549-9C3A-3171C61837C7}"/>
              </a:ext>
            </a:extLst>
          </p:cNvPr>
          <p:cNvSpPr/>
          <p:nvPr/>
        </p:nvSpPr>
        <p:spPr>
          <a:xfrm>
            <a:off x="62202" y="2145165"/>
            <a:ext cx="12067595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</a:t>
            </a:r>
            <a:endParaRPr lang="en-US" sz="11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4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4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2023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B5A5DE-307F-4104-BEBF-D68D9A9BE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6110" y="-414367"/>
            <a:ext cx="862184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7365D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SỞ</a:t>
            </a:r>
            <a:r>
              <a:rPr lang="en-US" sz="3200" b="1" dirty="0">
                <a:solidFill>
                  <a:srgbClr val="17365D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7365D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17365D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7365D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DỤC</a:t>
            </a:r>
            <a:r>
              <a:rPr lang="en-US" sz="3200" b="1" dirty="0">
                <a:solidFill>
                  <a:srgbClr val="17365D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7365D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17365D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7365D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ĐÀO</a:t>
            </a:r>
            <a:r>
              <a:rPr lang="en-US" sz="3200" b="1" dirty="0">
                <a:solidFill>
                  <a:srgbClr val="17365D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7365D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srgbClr val="17365D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17365D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17365D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7365D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PHỐ</a:t>
            </a:r>
            <a:r>
              <a:rPr lang="en-US" sz="3200" b="1" dirty="0">
                <a:solidFill>
                  <a:srgbClr val="17365D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7365D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HỒ</a:t>
            </a:r>
            <a:r>
              <a:rPr lang="en-US" sz="3200" b="1" dirty="0">
                <a:solidFill>
                  <a:srgbClr val="17365D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7365D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CHÍ</a:t>
            </a:r>
            <a:r>
              <a:rPr lang="en-US" sz="3200" b="1" dirty="0">
                <a:solidFill>
                  <a:srgbClr val="17365D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MINH </a:t>
            </a:r>
            <a:endParaRPr kumimoji="0" lang="en-US" sz="7200" b="1" i="0" u="none" strike="noStrike" cap="none" normalizeH="0" baseline="0" dirty="0">
              <a:ln>
                <a:noFill/>
              </a:ln>
              <a:solidFill>
                <a:srgbClr val="17365D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TRUNG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TÂM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GDTX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TIẾNG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HOA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17365D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2550E7-B005-48BB-8FB6-8FB33126057C}"/>
              </a:ext>
            </a:extLst>
          </p:cNvPr>
          <p:cNvSpPr/>
          <p:nvPr/>
        </p:nvSpPr>
        <p:spPr>
          <a:xfrm>
            <a:off x="1596" y="5007565"/>
            <a:ext cx="12191999" cy="16982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700" b="1" dirty="0">
                <a:ln w="3175">
                  <a:noFill/>
                  <a:prstDash val="solid"/>
                  <a:miter lim="800000"/>
                </a:ln>
                <a:solidFill>
                  <a:srgbClr val="00CC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700" b="1" dirty="0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HỒ ĐẾN THĂM VÀ NÓI CHUYỆN VỚI ĐẠI HỘI</a:t>
            </a:r>
            <a:endParaRPr lang="vi-VN" sz="3700" dirty="0">
              <a:solidFill>
                <a:srgbClr val="00C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700" b="1" dirty="0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“BA </a:t>
            </a:r>
            <a:r>
              <a:rPr lang="en-US" sz="3700" b="1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 ĐANG” </a:t>
            </a:r>
            <a:r>
              <a:rPr lang="en-US" sz="3700" b="1" dirty="0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PHỤ NỮ THỦ ĐÔ</a:t>
            </a:r>
            <a:r>
              <a:rPr lang="en-US" sz="3700" b="1" dirty="0">
                <a:ln w="3175">
                  <a:noFill/>
                  <a:prstDash val="solid"/>
                  <a:miter lim="800000"/>
                </a:ln>
                <a:solidFill>
                  <a:srgbClr val="00CC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EC4DC9-F3F0-4324-9909-8EBB9FB5ED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300" y="336344"/>
            <a:ext cx="1447619" cy="14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55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63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7 Pro</dc:creator>
  <cp:lastModifiedBy>Windows 7 Pro</cp:lastModifiedBy>
  <cp:revision>6</cp:revision>
  <dcterms:created xsi:type="dcterms:W3CDTF">2023-07-07T08:30:38Z</dcterms:created>
  <dcterms:modified xsi:type="dcterms:W3CDTF">2023-09-05T06:59:18Z</dcterms:modified>
</cp:coreProperties>
</file>